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6"/>
  </p:notesMasterIdLst>
  <p:handoutMasterIdLst>
    <p:handoutMasterId r:id="rId17"/>
  </p:handoutMasterIdLst>
  <p:sldIdLst>
    <p:sldId id="269" r:id="rId2"/>
    <p:sldId id="257" r:id="rId3"/>
    <p:sldId id="267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70" r:id="rId1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B3700B-B4FD-4926-ACFD-EF48C7ACF0D1}">
          <p14:sldIdLst>
            <p14:sldId id="269"/>
            <p14:sldId id="257"/>
            <p14:sldId id="267"/>
            <p14:sldId id="258"/>
            <p14:sldId id="259"/>
            <p14:sldId id="266"/>
            <p14:sldId id="260"/>
            <p14:sldId id="261"/>
            <p14:sldId id="262"/>
            <p14:sldId id="263"/>
            <p14:sldId id="264"/>
            <p14:sldId id="265"/>
            <p14:sldId id="268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04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A113A-04BB-460B-BB62-064ABF5897A2}" type="datetimeFigureOut">
              <a:rPr lang="en-AU" smtClean="0"/>
              <a:t>14/09/2019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EA5B4-17C0-4B47-B1DA-26BA20FCD9F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91459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1D49E-B255-4A00-90AF-B266C5B23F81}" type="datetimeFigureOut">
              <a:rPr lang="en-AU" smtClean="0"/>
              <a:t>14/09/2019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8C224-3C55-4A99-841B-A79834A7B6C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1744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C224-3C55-4A99-841B-A79834A7B6C6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094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xxxxxxxxxxxxxxxxxxxxx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C224-3C55-4A99-841B-A79834A7B6C6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368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C224-3C55-4A99-841B-A79834A7B6C6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484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F5B0-D7A7-44D1-8442-B8FEFCDD4365}" type="datetime1">
              <a:rPr lang="en-AU" smtClean="0"/>
              <a:t>14/09/2019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221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A1D1-1C8F-4E06-9A36-433154269FFE}" type="datetime1">
              <a:rPr lang="en-AU" smtClean="0"/>
              <a:t>14/09/2019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003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67E8-9BBC-4E1B-B374-7A59C1CF0126}" type="datetime1">
              <a:rPr lang="en-AU" smtClean="0"/>
              <a:t>14/09/2019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101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B0F4-A6B4-4B9F-9B0F-5CBDF8ECA240}" type="datetime1">
              <a:rPr lang="en-AU" smtClean="0"/>
              <a:t>14/09/2019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408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5502-D117-4E63-BFD1-1F94753BE720}" type="datetime1">
              <a:rPr lang="en-AU" smtClean="0"/>
              <a:t>14/09/2019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148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326E-9384-4FA8-A6A7-22407AED98A3}" type="datetime1">
              <a:rPr lang="en-AU" smtClean="0"/>
              <a:t>14/09/2019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408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55C1-C8A3-4B28-85D8-21109B56F81F}" type="datetime1">
              <a:rPr lang="en-AU" smtClean="0"/>
              <a:t>14/09/2019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195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A75A-51E4-43DD-871B-BCCAD460B63E}" type="datetime1">
              <a:rPr lang="en-AU" smtClean="0"/>
              <a:t>14/09/2019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696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55FB-FDDB-49BA-B5FB-C1DDDE48D55A}" type="datetime1">
              <a:rPr lang="en-AU" smtClean="0"/>
              <a:t>14/09/2019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023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7723-3685-4FA0-BA40-ED5FDF370041}" type="datetime1">
              <a:rPr lang="en-AU" smtClean="0"/>
              <a:t>14/09/2019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803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9B17-3324-4A28-8724-D1BC31D8D705}" type="datetime1">
              <a:rPr lang="en-AU" smtClean="0"/>
              <a:t>14/09/2019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478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43D2-2172-4F05-9F79-B9EAEF09926A}" type="datetime1">
              <a:rPr lang="en-AU" smtClean="0"/>
              <a:t>14/09/2019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6EBF-5BE4-4183-95C5-8D5EBF3B396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065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2.jpg"/><Relationship Id="rId3" Type="http://schemas.microsoft.com/office/2007/relationships/hdphoto" Target="../media/hdphoto1.wdp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hyperlink" Target="mailto:sales@coverandprotect.com.au" TargetMode="External"/><Relationship Id="rId2" Type="http://schemas.openxmlformats.org/officeDocument/2006/relationships/image" Target="../media/image1.jpeg"/><Relationship Id="rId16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5" Type="http://schemas.openxmlformats.org/officeDocument/2006/relationships/slide" Target="slide12.xml"/><Relationship Id="rId10" Type="http://schemas.openxmlformats.org/officeDocument/2006/relationships/slide" Target="slide7.xml"/><Relationship Id="rId4" Type="http://schemas.openxmlformats.org/officeDocument/2006/relationships/slide" Target="slide1.xml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hdphoto" Target="../media/hdphoto11.wdp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3.jpg"/><Relationship Id="rId7" Type="http://schemas.microsoft.com/office/2007/relationships/hdphoto" Target="../media/hdphoto1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hdphoto" Target="../media/hdphoto3.wdp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1" r="18127"/>
          <a:stretch/>
        </p:blipFill>
        <p:spPr>
          <a:xfrm>
            <a:off x="0" y="22898"/>
            <a:ext cx="6858000" cy="9143999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8042" y="1893684"/>
            <a:ext cx="6172200" cy="60346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000" dirty="0" smtClean="0"/>
              <a:t>Product Information Index</a:t>
            </a:r>
          </a:p>
          <a:p>
            <a:pPr marL="0" indent="0">
              <a:buNone/>
            </a:pPr>
            <a:endParaRPr lang="en-AU" sz="1200" dirty="0" smtClean="0"/>
          </a:p>
          <a:p>
            <a:pPr marL="0" indent="0">
              <a:buNone/>
            </a:pPr>
            <a:r>
              <a:rPr lang="en-AU" sz="1200" dirty="0" smtClean="0"/>
              <a:t>Click headings to go to page</a:t>
            </a:r>
            <a:endParaRPr lang="en-AU" sz="1200" dirty="0"/>
          </a:p>
          <a:p>
            <a:pPr marL="0" indent="0">
              <a:buNone/>
            </a:pPr>
            <a:r>
              <a:rPr lang="en-AU" sz="1500" dirty="0">
                <a:hlinkClick r:id="rId4" action="ppaction://hlinksldjump"/>
              </a:rPr>
              <a:t>Page </a:t>
            </a:r>
            <a:r>
              <a:rPr lang="en-AU" sz="1500" dirty="0" smtClean="0">
                <a:hlinkClick r:id="rId4" action="ppaction://hlinksldjump"/>
              </a:rPr>
              <a:t>2: </a:t>
            </a:r>
            <a:r>
              <a:rPr lang="en-AU" sz="1600" dirty="0">
                <a:hlinkClick r:id="rId4" action="ppaction://hlinksldjump"/>
              </a:rPr>
              <a:t>Mattress &amp; Pillow </a:t>
            </a:r>
            <a:r>
              <a:rPr lang="en-AU" sz="1600" dirty="0" smtClean="0">
                <a:hlinkClick r:id="rId4" action="ppaction://hlinksldjump"/>
              </a:rPr>
              <a:t>Protectors</a:t>
            </a:r>
            <a:endParaRPr lang="en-AU" sz="1600" dirty="0" smtClean="0"/>
          </a:p>
          <a:p>
            <a:pPr marL="0" indent="0">
              <a:buNone/>
            </a:pPr>
            <a:r>
              <a:rPr lang="en-AU" sz="1600" dirty="0" smtClean="0">
                <a:hlinkClick r:id="rId5" action="ppaction://hlinksldjump"/>
              </a:rPr>
              <a:t>Page 3: </a:t>
            </a:r>
            <a:r>
              <a:rPr lang="en-AU" sz="1600" dirty="0">
                <a:hlinkClick r:id="rId5" action="ppaction://hlinksldjump"/>
              </a:rPr>
              <a:t>Terry towel waterproof mattress  &amp; pillow </a:t>
            </a:r>
            <a:r>
              <a:rPr lang="en-AU" sz="1600" dirty="0" smtClean="0">
                <a:hlinkClick r:id="rId5" action="ppaction://hlinksldjump"/>
              </a:rPr>
              <a:t>protectors</a:t>
            </a:r>
            <a:endParaRPr lang="en-AU" sz="1600" dirty="0"/>
          </a:p>
          <a:p>
            <a:pPr marL="0" indent="0">
              <a:buNone/>
            </a:pPr>
            <a:r>
              <a:rPr lang="en-AU" sz="1500" dirty="0" smtClean="0">
                <a:hlinkClick r:id="rId6" action="ppaction://hlinksldjump"/>
              </a:rPr>
              <a:t>Page </a:t>
            </a:r>
            <a:r>
              <a:rPr lang="en-AU" sz="1500" dirty="0">
                <a:hlinkClick r:id="rId6" action="ppaction://hlinksldjump"/>
              </a:rPr>
              <a:t>4</a:t>
            </a:r>
            <a:r>
              <a:rPr lang="en-AU" sz="1500" dirty="0" smtClean="0">
                <a:hlinkClick r:id="rId6" action="ppaction://hlinksldjump"/>
              </a:rPr>
              <a:t>: </a:t>
            </a:r>
            <a:r>
              <a:rPr lang="en-AU" sz="1600" dirty="0">
                <a:hlinkClick r:id="rId6" action="ppaction://hlinksldjump"/>
              </a:rPr>
              <a:t>White Bed Linen</a:t>
            </a:r>
            <a:endParaRPr lang="en-AU" sz="1600" dirty="0"/>
          </a:p>
          <a:p>
            <a:pPr marL="0" indent="0">
              <a:buNone/>
            </a:pPr>
            <a:r>
              <a:rPr lang="en-AU" sz="1500" dirty="0" smtClean="0">
                <a:hlinkClick r:id="rId7" action="ppaction://hlinksldjump"/>
              </a:rPr>
              <a:t>Page 5: </a:t>
            </a:r>
            <a:r>
              <a:rPr lang="en-AU" sz="1600" dirty="0">
                <a:hlinkClick r:id="rId7" action="ppaction://hlinksldjump"/>
              </a:rPr>
              <a:t>White Satin Stripe Bed Linen</a:t>
            </a:r>
            <a:endParaRPr lang="en-AU" sz="1600" dirty="0"/>
          </a:p>
          <a:p>
            <a:pPr marL="0" indent="0">
              <a:buNone/>
            </a:pPr>
            <a:r>
              <a:rPr lang="en-AU" sz="1500" dirty="0" smtClean="0">
                <a:hlinkClick r:id="rId8" action="ppaction://hlinksldjump"/>
              </a:rPr>
              <a:t>Page 6: </a:t>
            </a:r>
            <a:r>
              <a:rPr lang="en-AU" sz="1600" dirty="0">
                <a:hlinkClick r:id="rId8" action="ppaction://hlinksldjump"/>
              </a:rPr>
              <a:t>Vat Dye Coloured Bed Linen</a:t>
            </a:r>
            <a:endParaRPr lang="en-AU" sz="1600" dirty="0"/>
          </a:p>
          <a:p>
            <a:pPr marL="0" indent="0">
              <a:buNone/>
            </a:pPr>
            <a:r>
              <a:rPr lang="en-AU" sz="1500" dirty="0" smtClean="0">
                <a:hlinkClick r:id="rId9" action="ppaction://hlinksldjump"/>
              </a:rPr>
              <a:t>Page 7: </a:t>
            </a:r>
            <a:r>
              <a:rPr lang="en-AU" sz="1600" dirty="0">
                <a:hlinkClick r:id="rId9" action="ppaction://hlinksldjump"/>
              </a:rPr>
              <a:t>Blankets</a:t>
            </a:r>
            <a:endParaRPr lang="en-AU" sz="1600" dirty="0"/>
          </a:p>
          <a:p>
            <a:pPr marL="0" indent="0">
              <a:buNone/>
            </a:pPr>
            <a:r>
              <a:rPr lang="en-AU" sz="1500" dirty="0" smtClean="0">
                <a:hlinkClick r:id="rId10" action="ppaction://hlinksldjump"/>
              </a:rPr>
              <a:t>Page 8: </a:t>
            </a:r>
            <a:r>
              <a:rPr lang="en-AU" sz="1600" dirty="0">
                <a:hlinkClick r:id="rId10" action="ppaction://hlinksldjump"/>
              </a:rPr>
              <a:t>Quilts (Doonas)</a:t>
            </a:r>
            <a:endParaRPr lang="en-AU" sz="1600" dirty="0"/>
          </a:p>
          <a:p>
            <a:pPr marL="0" indent="0">
              <a:buNone/>
            </a:pPr>
            <a:r>
              <a:rPr lang="en-AU" sz="1500" dirty="0" smtClean="0">
                <a:hlinkClick r:id="rId11" action="ppaction://hlinksldjump"/>
              </a:rPr>
              <a:t>Page 9: </a:t>
            </a:r>
            <a:r>
              <a:rPr lang="en-AU" sz="1600" dirty="0">
                <a:hlinkClick r:id="rId11" action="ppaction://hlinksldjump"/>
              </a:rPr>
              <a:t>Pillow Collection</a:t>
            </a:r>
            <a:endParaRPr lang="en-AU" sz="1600" dirty="0"/>
          </a:p>
          <a:p>
            <a:pPr marL="0" indent="0">
              <a:buNone/>
            </a:pPr>
            <a:r>
              <a:rPr lang="en-AU" sz="1600" dirty="0" smtClean="0">
                <a:hlinkClick r:id="rId12" action="ppaction://hlinksldjump"/>
              </a:rPr>
              <a:t>Page 10:Mattress Toppers</a:t>
            </a:r>
            <a:endParaRPr lang="en-AU" sz="1600" dirty="0" smtClean="0"/>
          </a:p>
          <a:p>
            <a:pPr marL="0" indent="0">
              <a:buNone/>
            </a:pPr>
            <a:r>
              <a:rPr lang="en-AU" sz="1600" dirty="0">
                <a:hlinkClick r:id="rId13" action="ppaction://hlinksldjump"/>
              </a:rPr>
              <a:t>Page </a:t>
            </a:r>
            <a:r>
              <a:rPr lang="en-AU" sz="1600" dirty="0" smtClean="0">
                <a:hlinkClick r:id="rId13" action="ppaction://hlinksldjump"/>
              </a:rPr>
              <a:t>11:White </a:t>
            </a:r>
            <a:r>
              <a:rPr lang="en-AU" sz="1600" dirty="0">
                <a:hlinkClick r:id="rId13" action="ppaction://hlinksldjump"/>
              </a:rPr>
              <a:t>Bath Linen </a:t>
            </a:r>
            <a:r>
              <a:rPr lang="en-AU" sz="1600" dirty="0" smtClean="0">
                <a:hlinkClick r:id="rId13" action="ppaction://hlinksldjump"/>
              </a:rPr>
              <a:t>Collection</a:t>
            </a:r>
            <a:endParaRPr lang="en-AU" sz="1600" dirty="0" smtClean="0"/>
          </a:p>
          <a:p>
            <a:pPr marL="0" indent="0">
              <a:buNone/>
            </a:pPr>
            <a:r>
              <a:rPr lang="en-AU" sz="1600" dirty="0">
                <a:hlinkClick r:id="rId14" action="ppaction://hlinksldjump"/>
              </a:rPr>
              <a:t>Page </a:t>
            </a:r>
            <a:r>
              <a:rPr lang="en-AU" sz="1600" dirty="0" smtClean="0">
                <a:hlinkClick r:id="rId14" action="ppaction://hlinksldjump"/>
              </a:rPr>
              <a:t>12:Coloured </a:t>
            </a:r>
            <a:r>
              <a:rPr lang="en-AU" sz="1600" dirty="0">
                <a:hlinkClick r:id="rId14" action="ppaction://hlinksldjump"/>
              </a:rPr>
              <a:t>Vat Dye Bath Linen </a:t>
            </a:r>
            <a:r>
              <a:rPr lang="en-AU" sz="1600" dirty="0" smtClean="0">
                <a:hlinkClick r:id="rId14" action="ppaction://hlinksldjump"/>
              </a:rPr>
              <a:t>Collection</a:t>
            </a:r>
            <a:endParaRPr lang="en-AU" sz="1600" dirty="0" smtClean="0"/>
          </a:p>
          <a:p>
            <a:pPr marL="0" indent="0">
              <a:buNone/>
            </a:pPr>
            <a:r>
              <a:rPr lang="en-AU" sz="1600" dirty="0">
                <a:hlinkClick r:id="rId15" action="ppaction://hlinksldjump"/>
              </a:rPr>
              <a:t>Page </a:t>
            </a:r>
            <a:r>
              <a:rPr lang="en-AU" sz="1600" dirty="0" smtClean="0">
                <a:hlinkClick r:id="rId15" action="ppaction://hlinksldjump"/>
              </a:rPr>
              <a:t>13:Bed Bug Mattress &amp; Pillow </a:t>
            </a:r>
            <a:r>
              <a:rPr lang="en-AU" sz="1600" dirty="0" smtClean="0">
                <a:hlinkClick r:id="rId15" action="ppaction://hlinksldjump"/>
              </a:rPr>
              <a:t>Protectors</a:t>
            </a:r>
            <a:endParaRPr lang="en-AU" sz="1600" dirty="0" smtClean="0"/>
          </a:p>
          <a:p>
            <a:pPr marL="0" indent="0">
              <a:buNone/>
            </a:pPr>
            <a:r>
              <a:rPr lang="en-AU" sz="1600" dirty="0" smtClean="0">
                <a:solidFill>
                  <a:schemeClr val="tx2"/>
                </a:solidFill>
                <a:hlinkClick r:id="rId16" action="ppaction://hlinksldjump"/>
              </a:rPr>
              <a:t>Page 14:Waterproof Quilted Mattress Protector</a:t>
            </a:r>
            <a:endParaRPr lang="en-AU" sz="1600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1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7" y="7928283"/>
            <a:ext cx="688585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Cover and </a:t>
            </a:r>
            <a:r>
              <a:rPr lang="en-AU" sz="1200" dirty="0" smtClean="0"/>
              <a:t>Protect Pty Ltd </a:t>
            </a:r>
            <a:r>
              <a:rPr lang="en-AU" sz="1200" dirty="0"/>
              <a:t>Sydney N.S.W.</a:t>
            </a:r>
          </a:p>
          <a:p>
            <a:r>
              <a:rPr lang="en-AU" sz="1200" dirty="0" smtClean="0"/>
              <a:t>Sales </a:t>
            </a:r>
            <a:r>
              <a:rPr lang="en-AU" sz="1200" dirty="0"/>
              <a:t>Ph.: 02 931 66654</a:t>
            </a:r>
          </a:p>
          <a:p>
            <a:r>
              <a:rPr lang="en-AU" sz="1200" dirty="0"/>
              <a:t>Email: </a:t>
            </a:r>
            <a:r>
              <a:rPr lang="en-AU" sz="1200" dirty="0">
                <a:hlinkClick r:id="rId17"/>
              </a:rPr>
              <a:t>sales@coverandprotect.com.au</a:t>
            </a:r>
            <a:endParaRPr lang="en-AU" sz="1200" dirty="0"/>
          </a:p>
          <a:p>
            <a:r>
              <a:rPr lang="en-AU" sz="1200" dirty="0"/>
              <a:t>Freight Charges will be calculated on location of order. Delivery time approx. 2-3 Business day’s metro </a:t>
            </a:r>
            <a:r>
              <a:rPr lang="en-AU" sz="1200" dirty="0" smtClean="0"/>
              <a:t>areas</a:t>
            </a:r>
            <a:endParaRPr lang="en-AU" sz="1200" dirty="0"/>
          </a:p>
          <a:p>
            <a:r>
              <a:rPr lang="en-AU" sz="1200" dirty="0" smtClean="0"/>
              <a:t>Prices </a:t>
            </a:r>
            <a:r>
              <a:rPr lang="en-AU" sz="1200" dirty="0"/>
              <a:t>may change without notice.</a:t>
            </a:r>
          </a:p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8" y="611577"/>
            <a:ext cx="59340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25" t="34871" r="21281" b="2231"/>
          <a:stretch/>
        </p:blipFill>
        <p:spPr>
          <a:xfrm>
            <a:off x="-11437" y="0"/>
            <a:ext cx="6858001" cy="914400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444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219" y="5076073"/>
            <a:ext cx="6192688" cy="5064695"/>
          </a:xfrm>
        </p:spPr>
        <p:txBody>
          <a:bodyPr>
            <a:normAutofit/>
          </a:bodyPr>
          <a:lstStyle/>
          <a:p>
            <a:pPr algn="l"/>
            <a:r>
              <a:rPr lang="en-AU" sz="1200" dirty="0">
                <a:solidFill>
                  <a:schemeClr val="tx1"/>
                </a:solidFill>
              </a:rPr>
              <a:t>Is your mattress too hard, or do you need to just add some comfort to your bed? Our micro-loft fill mattress toppers could provide an added layer of comfort and luxury to your night's sleep.</a:t>
            </a:r>
          </a:p>
          <a:p>
            <a:pPr algn="l"/>
            <a:r>
              <a:rPr lang="en-AU" sz="1200" dirty="0">
                <a:solidFill>
                  <a:schemeClr val="tx1"/>
                </a:solidFill>
              </a:rPr>
              <a:t>Made from a 1100gms micro-loft fill, with a soft to the touch microfibre fabric cover, 3cm gusset side, along with a knitted fabric fitted skirt —45cm</a:t>
            </a:r>
            <a:r>
              <a:rPr lang="en-AU" sz="12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AU" sz="1200" dirty="0">
              <a:solidFill>
                <a:schemeClr val="tx1"/>
              </a:solidFill>
            </a:endParaRPr>
          </a:p>
          <a:p>
            <a:pPr algn="l"/>
            <a:r>
              <a:rPr lang="en-AU" sz="1200" b="1" dirty="0">
                <a:solidFill>
                  <a:schemeClr val="tx1"/>
                </a:solidFill>
              </a:rPr>
              <a:t>Specifications</a:t>
            </a:r>
            <a:endParaRPr lang="en-AU" sz="1200" dirty="0">
              <a:solidFill>
                <a:schemeClr val="tx1"/>
              </a:solidFill>
            </a:endParaRPr>
          </a:p>
          <a:p>
            <a:pPr algn="l"/>
            <a:r>
              <a:rPr lang="en-AU" sz="1200" b="1" dirty="0">
                <a:solidFill>
                  <a:schemeClr val="tx1"/>
                </a:solidFill>
              </a:rPr>
              <a:t>Fill Weight </a:t>
            </a:r>
            <a:r>
              <a:rPr lang="en-AU" sz="1200" dirty="0">
                <a:solidFill>
                  <a:schemeClr val="tx1"/>
                </a:solidFill>
              </a:rPr>
              <a:t>1100gms micro-loft</a:t>
            </a:r>
          </a:p>
          <a:p>
            <a:pPr algn="l"/>
            <a:r>
              <a:rPr lang="en-AU" sz="1200" b="1" dirty="0">
                <a:solidFill>
                  <a:schemeClr val="tx1"/>
                </a:solidFill>
              </a:rPr>
              <a:t>Fabric Cover</a:t>
            </a:r>
            <a:r>
              <a:rPr lang="en-AU" sz="1200" dirty="0">
                <a:solidFill>
                  <a:schemeClr val="tx1"/>
                </a:solidFill>
              </a:rPr>
              <a:t> Microfibre</a:t>
            </a:r>
          </a:p>
          <a:p>
            <a:pPr algn="l"/>
            <a:r>
              <a:rPr lang="en-AU" sz="1200" b="1" dirty="0">
                <a:solidFill>
                  <a:schemeClr val="tx1"/>
                </a:solidFill>
              </a:rPr>
              <a:t>Sizes</a:t>
            </a:r>
            <a:r>
              <a:rPr lang="en-AU" sz="1200" dirty="0">
                <a:solidFill>
                  <a:schemeClr val="tx1"/>
                </a:solidFill>
              </a:rPr>
              <a:t> Queen 156 x 206cm &amp; King 187 x 206cm</a:t>
            </a:r>
          </a:p>
          <a:p>
            <a:pPr algn="l"/>
            <a:r>
              <a:rPr lang="en-AU" sz="1200" b="1" dirty="0">
                <a:solidFill>
                  <a:schemeClr val="tx1"/>
                </a:solidFill>
              </a:rPr>
              <a:t>Skirt</a:t>
            </a:r>
            <a:r>
              <a:rPr lang="en-AU" sz="1200" dirty="0">
                <a:solidFill>
                  <a:schemeClr val="tx1"/>
                </a:solidFill>
              </a:rPr>
              <a:t> 45cm knitted fabric fitted</a:t>
            </a:r>
          </a:p>
          <a:p>
            <a:pPr algn="l"/>
            <a:r>
              <a:rPr lang="en-AU" sz="1200" b="1" dirty="0">
                <a:solidFill>
                  <a:schemeClr val="tx1"/>
                </a:solidFill>
              </a:rPr>
              <a:t>Wall Size</a:t>
            </a:r>
            <a:r>
              <a:rPr lang="en-AU" sz="1200" dirty="0">
                <a:solidFill>
                  <a:schemeClr val="tx1"/>
                </a:solidFill>
              </a:rPr>
              <a:t> 3cm Gusset</a:t>
            </a:r>
          </a:p>
          <a:p>
            <a:pPr algn="l"/>
            <a:r>
              <a:rPr lang="en-AU" sz="1200" b="1" dirty="0">
                <a:solidFill>
                  <a:schemeClr val="tx1"/>
                </a:solidFill>
              </a:rPr>
              <a:t>Colour</a:t>
            </a:r>
            <a:r>
              <a:rPr lang="en-AU" sz="1200" dirty="0">
                <a:solidFill>
                  <a:schemeClr val="tx1"/>
                </a:solidFill>
              </a:rPr>
              <a:t> White</a:t>
            </a:r>
          </a:p>
          <a:p>
            <a:pPr algn="l"/>
            <a:endParaRPr lang="en-AU" sz="1300" b="1" dirty="0">
              <a:solidFill>
                <a:schemeClr val="tx1"/>
              </a:solidFill>
            </a:endParaRPr>
          </a:p>
          <a:p>
            <a:pPr algn="l"/>
            <a:endParaRPr lang="en-AU" sz="1300" dirty="0" smtClean="0">
              <a:solidFill>
                <a:schemeClr val="tx1"/>
              </a:solidFill>
            </a:endParaRPr>
          </a:p>
          <a:p>
            <a:pPr algn="l"/>
            <a:endParaRPr lang="en-AU" sz="13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3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300" dirty="0">
              <a:solidFill>
                <a:schemeClr val="tx1"/>
              </a:solidFill>
            </a:endParaRPr>
          </a:p>
          <a:p>
            <a:pPr algn="l"/>
            <a:r>
              <a:rPr lang="en-AU" sz="1200" dirty="0" smtClean="0">
                <a:solidFill>
                  <a:schemeClr val="tx1"/>
                </a:solidFill>
              </a:rPr>
              <a:t/>
            </a:r>
            <a:br>
              <a:rPr lang="en-AU" sz="1200" dirty="0" smtClean="0">
                <a:solidFill>
                  <a:schemeClr val="tx1"/>
                </a:solidFill>
              </a:rPr>
            </a:b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10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477211" y="4572000"/>
            <a:ext cx="388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Mattress Toppers </a:t>
            </a:r>
            <a:r>
              <a:rPr lang="en-AU" sz="1200" dirty="0" smtClean="0"/>
              <a:t> (Currently out of stock)</a:t>
            </a:r>
            <a:endParaRPr lang="en-AU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4" y="1351789"/>
            <a:ext cx="5284458" cy="3017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107514"/>
            <a:ext cx="59340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8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" t="-1133" r="37931" b="4497"/>
          <a:stretch/>
        </p:blipFill>
        <p:spPr>
          <a:xfrm>
            <a:off x="-80010" y="-180528"/>
            <a:ext cx="6938010" cy="932452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444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274" y="4221253"/>
            <a:ext cx="6408712" cy="4834523"/>
          </a:xfrm>
        </p:spPr>
        <p:txBody>
          <a:bodyPr numCol="2">
            <a:normAutofit/>
          </a:bodyPr>
          <a:lstStyle/>
          <a:p>
            <a:pPr algn="l">
              <a:spcBef>
                <a:spcPts val="0"/>
              </a:spcBef>
            </a:pPr>
            <a:r>
              <a:rPr lang="en-AU" sz="1200" b="1" dirty="0" smtClean="0">
                <a:solidFill>
                  <a:schemeClr val="tx1"/>
                </a:solidFill>
              </a:rPr>
              <a:t>Pearl Carded Towel Collection  No Header 500gsm</a:t>
            </a:r>
          </a:p>
          <a:p>
            <a:pPr algn="l">
              <a:spcBef>
                <a:spcPts val="0"/>
              </a:spcBef>
            </a:pPr>
            <a:r>
              <a:rPr lang="en-AU" sz="1200" dirty="0">
                <a:solidFill>
                  <a:schemeClr val="tx1"/>
                </a:solidFill>
              </a:rPr>
              <a:t>Our Pearl Executive brand bath towels are of commercial grade, Soft to the touch, highly absorbent with quick-drying properties, making this a perfect bath towel for </a:t>
            </a:r>
            <a:r>
              <a:rPr lang="en-AU" sz="1200" dirty="0" smtClean="0">
                <a:solidFill>
                  <a:schemeClr val="tx1"/>
                </a:solidFill>
              </a:rPr>
              <a:t>everyday</a:t>
            </a:r>
          </a:p>
          <a:p>
            <a:pPr algn="l">
              <a:spcBef>
                <a:spcPts val="0"/>
              </a:spcBef>
            </a:pPr>
            <a:r>
              <a:rPr lang="en-AU" sz="1200" dirty="0" smtClean="0"/>
              <a:t>.</a:t>
            </a:r>
            <a:r>
              <a:rPr lang="en-AU" sz="1200" dirty="0"/>
              <a:t> </a:t>
            </a:r>
            <a:r>
              <a:rPr lang="en-AU" sz="1200" dirty="0" smtClean="0">
                <a:solidFill>
                  <a:schemeClr val="tx1"/>
                </a:solidFill>
              </a:rPr>
              <a:t>Available in: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Face washer 33x35cm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Hand Towel 41x66cm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Bath Mat 51x71cm (framed inner drop pile border)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Bath Towel 70x140cm</a:t>
            </a:r>
          </a:p>
          <a:p>
            <a:pPr algn="l">
              <a:spcBef>
                <a:spcPts val="0"/>
              </a:spcBef>
            </a:pPr>
            <a:endParaRPr lang="en-AU" sz="1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b="1" dirty="0" smtClean="0">
                <a:solidFill>
                  <a:schemeClr val="tx1"/>
                </a:solidFill>
              </a:rPr>
              <a:t>Pearl Indulgence Collection No Header 600gsm</a:t>
            </a:r>
          </a:p>
          <a:p>
            <a:pPr algn="l">
              <a:spcBef>
                <a:spcPts val="0"/>
              </a:spcBef>
            </a:pPr>
            <a:r>
              <a:rPr lang="en-AU" sz="1200" dirty="0">
                <a:solidFill>
                  <a:schemeClr val="tx1"/>
                </a:solidFill>
              </a:rPr>
              <a:t>Our Pearl Indulgence brand White Bath Sheets </a:t>
            </a:r>
            <a:r>
              <a:rPr lang="en-AU" sz="1200" dirty="0" smtClean="0">
                <a:solidFill>
                  <a:schemeClr val="tx1"/>
                </a:solidFill>
              </a:rPr>
              <a:t>are    </a:t>
            </a:r>
            <a:r>
              <a:rPr lang="en-AU" sz="1200" dirty="0">
                <a:solidFill>
                  <a:schemeClr val="tx1"/>
                </a:solidFill>
              </a:rPr>
              <a:t>of commercial grade, made from 100% combed terry cotton towelling, Soft to the touch, high absorbency and quick drying properties make this bath sheet perfect for everyday use. </a:t>
            </a:r>
            <a:endParaRPr lang="en-AU" sz="12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Available in: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Face washer 33x36cm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Hand Towel 40x80cm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Bath Mat 56x86cm (border)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Bath Towel 75x155cm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Bath Sheet 90x180cm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20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20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20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20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20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AU" sz="1200" dirty="0">
              <a:solidFill>
                <a:schemeClr val="tx1"/>
              </a:solidFill>
            </a:endParaRPr>
          </a:p>
          <a:p>
            <a:pPr algn="l"/>
            <a:endParaRPr lang="en-AU" sz="13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3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300" dirty="0">
              <a:solidFill>
                <a:schemeClr val="tx1"/>
              </a:solidFill>
            </a:endParaRPr>
          </a:p>
          <a:p>
            <a:pPr algn="l"/>
            <a:r>
              <a:rPr lang="en-AU" sz="1200" dirty="0" smtClean="0">
                <a:solidFill>
                  <a:schemeClr val="tx1"/>
                </a:solidFill>
              </a:rPr>
              <a:t/>
            </a:r>
            <a:br>
              <a:rPr lang="en-AU" sz="1200" dirty="0" smtClean="0">
                <a:solidFill>
                  <a:schemeClr val="tx1"/>
                </a:solidFill>
              </a:rPr>
            </a:b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11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37" y="1150676"/>
            <a:ext cx="2327986" cy="2485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047163" y="3851920"/>
            <a:ext cx="279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White Bath Linen Collection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0" y="10"/>
            <a:ext cx="59340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70" t="-1133" r="37931" b="1133"/>
          <a:stretch/>
        </p:blipFill>
        <p:spPr>
          <a:xfrm>
            <a:off x="-2763686" y="-180528"/>
            <a:ext cx="9621687" cy="964907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444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56" y="4248685"/>
            <a:ext cx="6408712" cy="5219859"/>
          </a:xfrm>
        </p:spPr>
        <p:txBody>
          <a:bodyPr numCol="1">
            <a:normAutofit/>
          </a:bodyPr>
          <a:lstStyle/>
          <a:p>
            <a:pPr algn="l">
              <a:spcBef>
                <a:spcPts val="0"/>
              </a:spcBef>
            </a:pPr>
            <a:r>
              <a:rPr lang="en-AU" sz="1200" b="1" dirty="0" smtClean="0">
                <a:solidFill>
                  <a:schemeClr val="tx1"/>
                </a:solidFill>
              </a:rPr>
              <a:t>Coloured Vat Dye Pearl Bath Towels</a:t>
            </a:r>
          </a:p>
          <a:p>
            <a:pPr algn="l">
              <a:spcBef>
                <a:spcPts val="0"/>
              </a:spcBef>
            </a:pPr>
            <a:r>
              <a:rPr lang="en-AU" sz="1200" dirty="0">
                <a:solidFill>
                  <a:schemeClr val="tx1"/>
                </a:solidFill>
              </a:rPr>
              <a:t>Our Pearl Indulgence Bath Sheets are of commercial grade, made from 100% combed terry cotton </a:t>
            </a:r>
            <a:r>
              <a:rPr lang="en-AU" sz="1200" dirty="0" smtClean="0">
                <a:solidFill>
                  <a:schemeClr val="tx1"/>
                </a:solidFill>
              </a:rPr>
              <a:t>towelling. </a:t>
            </a:r>
            <a:r>
              <a:rPr lang="en-AU" sz="1200" dirty="0">
                <a:solidFill>
                  <a:schemeClr val="tx1"/>
                </a:solidFill>
              </a:rPr>
              <a:t>Soft to the touch, high absorbency and quick-drying properties make this bath sheet perfect for everyday use. </a:t>
            </a:r>
            <a:endParaRPr lang="en-AU" sz="12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Navy, Chocolate, Charcoal Grey &amp; Mushroom</a:t>
            </a:r>
          </a:p>
          <a:p>
            <a:pPr algn="l">
              <a:spcBef>
                <a:spcPts val="0"/>
              </a:spcBef>
            </a:pPr>
            <a:endParaRPr lang="en-AU" sz="1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Available in: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Face washer 33x35cm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Hand Towel 41x66cm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Bath Mat 51x71cm (framed inner drop pile border)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Bath Towel 70x140cm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b="1" dirty="0" smtClean="0">
                <a:solidFill>
                  <a:schemeClr val="tx1"/>
                </a:solidFill>
              </a:rPr>
              <a:t>Royal Blue Bath Towel Collection – No Header</a:t>
            </a:r>
          </a:p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Available in: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Hand </a:t>
            </a:r>
            <a:r>
              <a:rPr lang="en-AU" sz="1200" dirty="0">
                <a:solidFill>
                  <a:schemeClr val="tx1"/>
                </a:solidFill>
              </a:rPr>
              <a:t>Towel </a:t>
            </a:r>
            <a:r>
              <a:rPr lang="en-AU" sz="1200" dirty="0" smtClean="0">
                <a:solidFill>
                  <a:schemeClr val="tx1"/>
                </a:solidFill>
              </a:rPr>
              <a:t>41x66cm – 130grams per piece</a:t>
            </a:r>
            <a:endParaRPr lang="en-AU" sz="120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Bath </a:t>
            </a:r>
            <a:r>
              <a:rPr lang="en-AU" sz="1200" dirty="0">
                <a:solidFill>
                  <a:schemeClr val="tx1"/>
                </a:solidFill>
              </a:rPr>
              <a:t>Towel </a:t>
            </a:r>
            <a:r>
              <a:rPr lang="en-AU" sz="1200" dirty="0" smtClean="0">
                <a:solidFill>
                  <a:schemeClr val="tx1"/>
                </a:solidFill>
              </a:rPr>
              <a:t>68x137cm – 435grams per piece</a:t>
            </a:r>
            <a:endParaRPr lang="en-AU" sz="1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300" dirty="0">
              <a:solidFill>
                <a:schemeClr val="tx1"/>
              </a:solidFill>
            </a:endParaRPr>
          </a:p>
          <a:p>
            <a:pPr algn="l"/>
            <a:r>
              <a:rPr lang="en-AU" sz="1200" dirty="0" smtClean="0">
                <a:solidFill>
                  <a:schemeClr val="tx1"/>
                </a:solidFill>
              </a:rPr>
              <a:t/>
            </a:r>
            <a:br>
              <a:rPr lang="en-AU" sz="1200" dirty="0" smtClean="0">
                <a:solidFill>
                  <a:schemeClr val="tx1"/>
                </a:solidFill>
              </a:rPr>
            </a:b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12</a:t>
            </a:fld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519294" y="3779912"/>
            <a:ext cx="384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Coloured Vat Dye Bath Linen Collection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8" r="-1"/>
          <a:stretch/>
        </p:blipFill>
        <p:spPr>
          <a:xfrm>
            <a:off x="5157192" y="1340835"/>
            <a:ext cx="1296976" cy="13081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250" r="3250" b="5250"/>
          <a:stretch/>
        </p:blipFill>
        <p:spPr>
          <a:xfrm>
            <a:off x="3542541" y="1331657"/>
            <a:ext cx="1297560" cy="1308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26" y="1346540"/>
            <a:ext cx="1293269" cy="1293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0" y="1331658"/>
            <a:ext cx="1308167" cy="13081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6685" y="2659143"/>
            <a:ext cx="650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Navy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1959714" y="2650761"/>
            <a:ext cx="112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Chocolate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3443629" y="2639807"/>
            <a:ext cx="149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Charcoal Grey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5195846" y="2659143"/>
            <a:ext cx="121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Mushroom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4" y="10"/>
            <a:ext cx="59340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3" r="-37" b="1173"/>
          <a:stretch/>
        </p:blipFill>
        <p:spPr>
          <a:xfrm>
            <a:off x="0" y="0"/>
            <a:ext cx="6858000" cy="9144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444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918" y="3491880"/>
            <a:ext cx="6408712" cy="6192688"/>
          </a:xfrm>
        </p:spPr>
        <p:txBody>
          <a:bodyPr numCol="1">
            <a:normAutofit fontScale="92500" lnSpcReduction="10000"/>
          </a:bodyPr>
          <a:lstStyle/>
          <a:p>
            <a:pPr algn="l"/>
            <a:r>
              <a:rPr lang="en-AU" sz="1300" dirty="0" smtClean="0">
                <a:solidFill>
                  <a:schemeClr val="tx1"/>
                </a:solidFill>
              </a:rPr>
              <a:t>Features: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300" dirty="0" smtClean="0">
                <a:solidFill>
                  <a:schemeClr val="tx1"/>
                </a:solidFill>
              </a:rPr>
              <a:t>Completely </a:t>
            </a:r>
            <a:r>
              <a:rPr lang="en-AU" sz="1300" dirty="0">
                <a:solidFill>
                  <a:schemeClr val="tx1"/>
                </a:solidFill>
              </a:rPr>
              <a:t>encases mattress or bed base with 3 side bed bug proof zipper close.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chemeClr val="tx1"/>
                </a:solidFill>
              </a:rPr>
              <a:t>Entomology Laboratory Certified and tested as bed bug entry and escape proof protection.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chemeClr val="tx1"/>
                </a:solidFill>
              </a:rPr>
              <a:t>Protects from bed bugs entering or escaping.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chemeClr val="tx1"/>
                </a:solidFill>
              </a:rPr>
              <a:t>Can be fitted on mattress or bed base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chemeClr val="tx1"/>
                </a:solidFill>
              </a:rPr>
              <a:t>Fit mattress or base depth </a:t>
            </a:r>
            <a:r>
              <a:rPr lang="en-AU" sz="1300" dirty="0" smtClean="0">
                <a:solidFill>
                  <a:schemeClr val="tx1"/>
                </a:solidFill>
              </a:rPr>
              <a:t>approx.</a:t>
            </a:r>
            <a:r>
              <a:rPr lang="en-AU" sz="1300" dirty="0">
                <a:solidFill>
                  <a:schemeClr val="tx1"/>
                </a:solidFill>
              </a:rPr>
              <a:t> 18-32cm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chemeClr val="tx1"/>
                </a:solidFill>
              </a:rPr>
              <a:t>Made from a stretch poly fabric Non-waterproof with zipper close &amp; patented ‘Buglock’ and ‘Secure Seal’ technology.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chemeClr val="tx1"/>
                </a:solidFill>
              </a:rPr>
              <a:t>Machine washable hot, tumble-Machine washable hot, tumble-dry medium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chemeClr val="tx1"/>
                </a:solidFill>
              </a:rPr>
              <a:t>Available in sizes: Single, King single, Double, Queen, King</a:t>
            </a:r>
          </a:p>
          <a:p>
            <a:pPr algn="l"/>
            <a:endParaRPr lang="en-AU" sz="1200" dirty="0">
              <a:solidFill>
                <a:schemeClr val="tx1"/>
              </a:solidFill>
            </a:endParaRPr>
          </a:p>
          <a:p>
            <a:pPr algn="l"/>
            <a:r>
              <a:rPr lang="en-AU" sz="1800" dirty="0" smtClean="0">
                <a:solidFill>
                  <a:schemeClr val="tx1"/>
                </a:solidFill>
              </a:rPr>
              <a:t>    Allerzip </a:t>
            </a:r>
            <a:r>
              <a:rPr lang="en-AU" sz="1800" dirty="0">
                <a:solidFill>
                  <a:schemeClr val="tx1"/>
                </a:solidFill>
              </a:rPr>
              <a:t>Smooth: Waterproof Dust Mite Bed Bug Mattress Protector</a:t>
            </a:r>
          </a:p>
          <a:p>
            <a:pPr algn="l"/>
            <a:endParaRPr lang="en-AU" sz="1300" u="sng" dirty="0" smtClean="0">
              <a:solidFill>
                <a:schemeClr val="tx1"/>
              </a:solidFill>
            </a:endParaRPr>
          </a:p>
          <a:p>
            <a:pPr algn="l"/>
            <a:r>
              <a:rPr lang="en-AU" sz="1300" dirty="0" smtClean="0">
                <a:solidFill>
                  <a:schemeClr val="tx1"/>
                </a:solidFill>
              </a:rPr>
              <a:t>Features</a:t>
            </a:r>
            <a:endParaRPr lang="en-AU" sz="13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chemeClr val="tx1"/>
                </a:solidFill>
              </a:rPr>
              <a:t>Complete protection from dust mites bed bugs spills and stains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chemeClr val="tx1"/>
                </a:solidFill>
              </a:rPr>
              <a:t>Waterproof for top bottom and sides of mattress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chemeClr val="tx1"/>
                </a:solidFill>
              </a:rPr>
              <a:t>Expands to fit mattress depths from 20-40 cm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chemeClr val="tx1"/>
                </a:solidFill>
              </a:rPr>
              <a:t>Can be used with electric blanket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chemeClr val="tx1"/>
                </a:solidFill>
              </a:rPr>
              <a:t>Breathable smooth polyester sleep surface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chemeClr val="tx1"/>
                </a:solidFill>
              </a:rPr>
              <a:t>Machine washable &amp; tumble dry safe.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chemeClr val="tx1"/>
                </a:solidFill>
              </a:rPr>
              <a:t>Waterproof yet breathable Miracle Membrane backing prevents accidental spills, perspiration stains and bodily fluids damaging your mattress.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chemeClr val="tx1"/>
                </a:solidFill>
              </a:rPr>
              <a:t>Three sided zipper lock system for complete protection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chemeClr val="tx1"/>
                </a:solidFill>
              </a:rPr>
              <a:t>The only Australian sold protector to be certified by an Entomology Laboratory to be bed dust mite proof &amp; allergen proof.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chemeClr val="tx1"/>
                </a:solidFill>
              </a:rPr>
              <a:t>Available in sizes: Single, King single, Double, Queen, King</a:t>
            </a:r>
          </a:p>
          <a:p>
            <a:pPr algn="l"/>
            <a:endParaRPr lang="en-AU" sz="13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300" dirty="0">
              <a:solidFill>
                <a:schemeClr val="tx1"/>
              </a:solidFill>
            </a:endParaRPr>
          </a:p>
          <a:p>
            <a:pPr algn="l"/>
            <a:r>
              <a:rPr lang="en-AU" sz="1200" dirty="0" smtClean="0">
                <a:solidFill>
                  <a:schemeClr val="tx1"/>
                </a:solidFill>
              </a:rPr>
              <a:t/>
            </a:r>
            <a:br>
              <a:rPr lang="en-AU" sz="1200" dirty="0" smtClean="0">
                <a:solidFill>
                  <a:schemeClr val="tx1"/>
                </a:solidFill>
              </a:rPr>
            </a:b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13</a:t>
            </a:fld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459297" y="3059850"/>
            <a:ext cx="5971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Buglock: Bed Bug Mattress or Base Protector-Non Waterproof</a:t>
            </a:r>
          </a:p>
          <a:p>
            <a:pPr algn="ctr"/>
            <a:endParaRPr lang="en-AU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1147191"/>
            <a:ext cx="2202502" cy="1553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29" y="1089319"/>
            <a:ext cx="1087562" cy="1669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04" y="1205061"/>
            <a:ext cx="2335227" cy="1553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5" y="6300193"/>
            <a:ext cx="1187553" cy="1180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27000">
              <a:schemeClr val="bg1">
                <a:alpha val="53000"/>
              </a:schemeClr>
            </a:glow>
            <a:outerShdw blurRad="50800" dist="50800" dir="5400000" algn="ctr" rotWithShape="0">
              <a:srgbClr val="000000">
                <a:alpha val="31000"/>
              </a:srgbClr>
            </a:outerShdw>
            <a:reflection blurRad="12700" stA="38000" endPos="28000" dist="5000" dir="5400000" sy="-100000" algn="bl" rotWithShape="0"/>
            <a:softEdge rad="508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0" y="10"/>
            <a:ext cx="59340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14</a:t>
            </a:fld>
            <a:endParaRPr lang="en-AU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046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1" y="0"/>
            <a:ext cx="5934075" cy="809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64" y="2843808"/>
            <a:ext cx="254428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332656" y="5508104"/>
            <a:ext cx="62166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Waterproof  Quilted Fitted Mattress Protector</a:t>
            </a:r>
          </a:p>
          <a:p>
            <a:r>
              <a:rPr lang="en-AU" sz="1200" dirty="0"/>
              <a:t>Do you need more protection for your mattresses? Our waterproof </a:t>
            </a:r>
            <a:r>
              <a:rPr lang="en-AU" sz="1200" dirty="0" smtClean="0"/>
              <a:t>quilted mattress </a:t>
            </a:r>
            <a:r>
              <a:rPr lang="en-AU" sz="1200" dirty="0"/>
              <a:t>protectors are absorbent and durable, designed with </a:t>
            </a:r>
            <a:r>
              <a:rPr lang="en-AU" sz="1200" dirty="0" smtClean="0"/>
              <a:t>a luxurious </a:t>
            </a:r>
            <a:r>
              <a:rPr lang="en-AU" sz="1200" dirty="0"/>
              <a:t>microfibre fabric as the top cover with PU backing – not noisy like PVC backings can be, with 200gsm polyester fill, diamond stitch quilted with a microfibre fitted skirt.</a:t>
            </a:r>
          </a:p>
          <a:p>
            <a:r>
              <a:rPr lang="en-AU" sz="1200" dirty="0"/>
              <a:t>Life can be easy using microfibre fabric as the cover, the fabric will not go out of shape like 100% cotton fabrics can, no more hourglass protectors on your beds!</a:t>
            </a:r>
          </a:p>
          <a:p>
            <a:r>
              <a:rPr lang="en-AU" sz="1200" dirty="0"/>
              <a:t>Most stains could be easily removed from the microfibre fabric, leaving you with a clean, possible stain free protector for your beds.</a:t>
            </a:r>
          </a:p>
          <a:p>
            <a:r>
              <a:rPr lang="en-AU" sz="1200" b="1" dirty="0" smtClean="0"/>
              <a:t>Specifications</a:t>
            </a:r>
            <a:endParaRPr lang="en-AU" sz="1200" dirty="0"/>
          </a:p>
          <a:p>
            <a:r>
              <a:rPr lang="en-AU" sz="1200" b="1" dirty="0"/>
              <a:t>Material</a:t>
            </a:r>
            <a:r>
              <a:rPr lang="en-AU" sz="1200" dirty="0"/>
              <a:t> 100% microfibre fabric cover with PU waterproof backing</a:t>
            </a:r>
          </a:p>
          <a:p>
            <a:r>
              <a:rPr lang="en-AU" sz="1200" b="1" dirty="0"/>
              <a:t>Fill Weight </a:t>
            </a:r>
            <a:r>
              <a:rPr lang="en-AU" sz="1200" dirty="0"/>
              <a:t>200gsm polyester</a:t>
            </a:r>
          </a:p>
          <a:p>
            <a:r>
              <a:rPr lang="en-AU" sz="1200" b="1" dirty="0"/>
              <a:t>Skirt</a:t>
            </a:r>
            <a:r>
              <a:rPr lang="en-AU" sz="1200" dirty="0"/>
              <a:t> 36cm Microfibre fabric fitted</a:t>
            </a:r>
          </a:p>
          <a:p>
            <a:r>
              <a:rPr lang="en-AU" sz="1200" b="1" dirty="0"/>
              <a:t>Single</a:t>
            </a:r>
            <a:r>
              <a:rPr lang="en-AU" sz="1200" dirty="0"/>
              <a:t> 90 x 190 x 36cm</a:t>
            </a:r>
          </a:p>
          <a:p>
            <a:r>
              <a:rPr lang="en-AU" sz="1200" b="1" dirty="0"/>
              <a:t>King Single</a:t>
            </a:r>
            <a:r>
              <a:rPr lang="en-AU" sz="1200" dirty="0"/>
              <a:t> 104 x 203 x 36cm</a:t>
            </a:r>
          </a:p>
          <a:p>
            <a:r>
              <a:rPr lang="en-AU" sz="1200" b="1" dirty="0"/>
              <a:t>Long Single </a:t>
            </a:r>
            <a:r>
              <a:rPr lang="en-AU" sz="1200" dirty="0"/>
              <a:t>94 x 203 x 36cm</a:t>
            </a:r>
          </a:p>
          <a:p>
            <a:r>
              <a:rPr lang="en-AU" sz="1200" b="1" dirty="0"/>
              <a:t>Double</a:t>
            </a:r>
            <a:r>
              <a:rPr lang="en-AU" sz="1200" dirty="0"/>
              <a:t> 137 x 190 x 36cm</a:t>
            </a:r>
          </a:p>
          <a:p>
            <a:r>
              <a:rPr lang="en-AU" sz="1200" b="1" dirty="0"/>
              <a:t>Queen </a:t>
            </a:r>
            <a:r>
              <a:rPr lang="en-AU" sz="1200" dirty="0"/>
              <a:t>152 x 203 x 36cm</a:t>
            </a:r>
          </a:p>
          <a:p>
            <a:r>
              <a:rPr lang="en-AU" sz="1200" b="1" dirty="0"/>
              <a:t>King</a:t>
            </a:r>
            <a:r>
              <a:rPr lang="en-AU" sz="1200" dirty="0"/>
              <a:t> 182 x 203 x 36cm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67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4000"/>
                    </a14:imgEffect>
                    <a14:imgEffect>
                      <a14:brightnessContrast bright="13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444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93" y="4283971"/>
            <a:ext cx="6192688" cy="474323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AU" sz="1300" b="1" dirty="0" smtClean="0">
                <a:solidFill>
                  <a:schemeClr val="tx1"/>
                </a:solidFill>
              </a:rPr>
              <a:t>Mattress Protectors</a:t>
            </a:r>
          </a:p>
          <a:p>
            <a:pPr algn="l"/>
            <a:r>
              <a:rPr lang="en-AU" sz="1300" dirty="0" smtClean="0">
                <a:solidFill>
                  <a:schemeClr val="tx1"/>
                </a:solidFill>
              </a:rPr>
              <a:t>100gsm polyester fill, durable microfibre fabric cover on both sides diamond stitch quilted. Available in two styles: re-enforced elastic corner straps or fitted skirt (wall depth approx. 36cm)</a:t>
            </a:r>
          </a:p>
          <a:p>
            <a:pPr algn="l"/>
            <a:endParaRPr lang="en-AU" sz="1300" dirty="0">
              <a:solidFill>
                <a:schemeClr val="tx1"/>
              </a:solidFill>
            </a:endParaRPr>
          </a:p>
          <a:p>
            <a:pPr algn="l"/>
            <a:r>
              <a:rPr lang="en-AU" sz="1300" dirty="0" smtClean="0">
                <a:solidFill>
                  <a:schemeClr val="tx1"/>
                </a:solidFill>
              </a:rPr>
              <a:t>Available in: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300" dirty="0" smtClean="0">
                <a:solidFill>
                  <a:schemeClr val="tx1"/>
                </a:solidFill>
              </a:rPr>
              <a:t>Single 90x190cm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300" dirty="0" smtClean="0">
                <a:solidFill>
                  <a:schemeClr val="tx1"/>
                </a:solidFill>
              </a:rPr>
              <a:t>King single 104x203cm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300" dirty="0" smtClean="0">
                <a:solidFill>
                  <a:schemeClr val="tx1"/>
                </a:solidFill>
              </a:rPr>
              <a:t>Long single 92x203cm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300" dirty="0" smtClean="0">
                <a:solidFill>
                  <a:schemeClr val="tx1"/>
                </a:solidFill>
              </a:rPr>
              <a:t>Double 137x190cm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300" dirty="0" smtClean="0">
                <a:solidFill>
                  <a:schemeClr val="tx1"/>
                </a:solidFill>
              </a:rPr>
              <a:t>Queen 152x203cm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300" dirty="0" smtClean="0">
                <a:solidFill>
                  <a:schemeClr val="tx1"/>
                </a:solidFill>
              </a:rPr>
              <a:t>King 182x203cm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300" dirty="0" smtClean="0">
              <a:solidFill>
                <a:schemeClr val="tx1"/>
              </a:solidFill>
            </a:endParaRPr>
          </a:p>
          <a:p>
            <a:pPr algn="l"/>
            <a:r>
              <a:rPr lang="en-AU" sz="1300" b="1" dirty="0" smtClean="0">
                <a:solidFill>
                  <a:schemeClr val="tx1"/>
                </a:solidFill>
              </a:rPr>
              <a:t>Pillow Protectors</a:t>
            </a:r>
          </a:p>
          <a:p>
            <a:pPr algn="l"/>
            <a:r>
              <a:rPr lang="en-AU" sz="1300" dirty="0" smtClean="0">
                <a:solidFill>
                  <a:schemeClr val="tx1"/>
                </a:solidFill>
              </a:rPr>
              <a:t>100gsm polyester fill, durable microfibre fabric cover on both sides diamond stich quilted, zip closures.</a:t>
            </a:r>
          </a:p>
          <a:p>
            <a:pPr algn="l"/>
            <a:endParaRPr lang="en-AU" sz="1300" dirty="0">
              <a:solidFill>
                <a:schemeClr val="tx1"/>
              </a:solidFill>
            </a:endParaRPr>
          </a:p>
          <a:p>
            <a:pPr algn="l"/>
            <a:r>
              <a:rPr lang="en-AU" sz="1300" dirty="0" smtClean="0">
                <a:solidFill>
                  <a:schemeClr val="tx1"/>
                </a:solidFill>
              </a:rPr>
              <a:t>Available in: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300" dirty="0" smtClean="0">
                <a:solidFill>
                  <a:schemeClr val="tx1"/>
                </a:solidFill>
              </a:rPr>
              <a:t>Standard 46x72cm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300" dirty="0" smtClean="0">
                <a:solidFill>
                  <a:schemeClr val="tx1"/>
                </a:solidFill>
              </a:rPr>
              <a:t>Euro 65x65cm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300" dirty="0" smtClean="0">
                <a:solidFill>
                  <a:schemeClr val="tx1"/>
                </a:solidFill>
              </a:rPr>
              <a:t>King 52x92cm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300" dirty="0">
              <a:solidFill>
                <a:schemeClr val="tx1"/>
              </a:solidFill>
            </a:endParaRPr>
          </a:p>
          <a:p>
            <a:pPr algn="l"/>
            <a:r>
              <a:rPr lang="en-AU" sz="1300" b="1" dirty="0" smtClean="0">
                <a:solidFill>
                  <a:schemeClr val="tx1"/>
                </a:solidFill>
              </a:rPr>
              <a:t>Non-woven Fabric Pillow Protectors</a:t>
            </a:r>
          </a:p>
          <a:p>
            <a:pPr algn="l"/>
            <a:r>
              <a:rPr lang="en-AU" sz="1300" dirty="0" smtClean="0">
                <a:solidFill>
                  <a:schemeClr val="tx1"/>
                </a:solidFill>
              </a:rPr>
              <a:t>Zip closure or envelope closure, available in standard and king size</a:t>
            </a:r>
            <a:endParaRPr lang="en-AU" sz="1300" dirty="0">
              <a:solidFill>
                <a:schemeClr val="tx1"/>
              </a:solidFill>
            </a:endParaRPr>
          </a:p>
          <a:p>
            <a:pPr algn="l"/>
            <a:r>
              <a:rPr lang="en-AU" sz="1200" dirty="0" smtClean="0">
                <a:solidFill>
                  <a:schemeClr val="tx1"/>
                </a:solidFill>
              </a:rPr>
              <a:t/>
            </a:r>
            <a:br>
              <a:rPr lang="en-AU" sz="1200" dirty="0" smtClean="0">
                <a:solidFill>
                  <a:schemeClr val="tx1"/>
                </a:solidFill>
              </a:rPr>
            </a:b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2</a:t>
            </a:fld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27" y="1211171"/>
            <a:ext cx="3072905" cy="263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3" y="1211173"/>
            <a:ext cx="3075217" cy="263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33691" y="3967540"/>
            <a:ext cx="285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Mattress &amp; Pillow Protectors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9" y="17"/>
            <a:ext cx="59340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49" t="-600" r="30732" b="14891"/>
          <a:stretch/>
        </p:blipFill>
        <p:spPr>
          <a:xfrm>
            <a:off x="0" y="1259632"/>
            <a:ext cx="6858000" cy="78843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444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689" y="4611809"/>
            <a:ext cx="6386983" cy="5219859"/>
          </a:xfrm>
        </p:spPr>
        <p:txBody>
          <a:bodyPr numCol="1"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Our </a:t>
            </a:r>
            <a:r>
              <a:rPr lang="en-AU" sz="1200" dirty="0">
                <a:solidFill>
                  <a:schemeClr val="tx1"/>
                </a:solidFill>
              </a:rPr>
              <a:t>terry protectors are Australian Made. They have a very thin &amp; absorbent terry towel top and breathable waterproof poly membrane backing, they are soft to touch, quiet to sleep on and will not make you hot or sweaty.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200" dirty="0">
              <a:solidFill>
                <a:schemeClr val="tx1"/>
              </a:solidFill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Repels liquids and protects your mattress from liquid spills, body fluids, stains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Waterproof  pu membrane backing  with fitted skirt 100% polyester knit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Absorbent sleep surface. 80% Cotton, 20% Polyester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Expands to fit depths 20-50cm will fit standard &amp; pillow top mattresses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Helps with dust mite infestation and stops bacteria breeding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Tested for harmful substances to the Oeko-Tex Standard 100 standard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Safe to use with an electric blanket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Can be machine washed and tumble dry on cool heat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Super thin material does not take away from the comfort of the mattress and is not noisy to sleep on</a:t>
            </a:r>
          </a:p>
          <a:p>
            <a:pPr algn="l">
              <a:spcBef>
                <a:spcPts val="0"/>
              </a:spcBef>
            </a:pPr>
            <a:endParaRPr lang="en-AU" sz="12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b="1" dirty="0" smtClean="0">
                <a:solidFill>
                  <a:schemeClr val="tx1"/>
                </a:solidFill>
              </a:rPr>
              <a:t>Available in </a:t>
            </a:r>
            <a:r>
              <a:rPr lang="en-AU" sz="1200" b="1" dirty="0">
                <a:solidFill>
                  <a:schemeClr val="tx1"/>
                </a:solidFill>
              </a:rPr>
              <a:t>two </a:t>
            </a:r>
            <a:r>
              <a:rPr lang="en-AU" sz="1200" b="1" dirty="0" smtClean="0">
                <a:solidFill>
                  <a:schemeClr val="tx1"/>
                </a:solidFill>
              </a:rPr>
              <a:t>ranges: </a:t>
            </a:r>
            <a:r>
              <a:rPr lang="en-AU" sz="1200" b="1" dirty="0">
                <a:solidFill>
                  <a:schemeClr val="tx1"/>
                </a:solidFill>
              </a:rPr>
              <a:t>Deluxe 60degree &amp;  Gold 95degree wash </a:t>
            </a:r>
            <a:r>
              <a:rPr lang="en-AU" sz="1200" b="1" dirty="0" smtClean="0">
                <a:solidFill>
                  <a:schemeClr val="tx1"/>
                </a:solidFill>
              </a:rPr>
              <a:t>tested</a:t>
            </a:r>
            <a:endParaRPr lang="en-AU" sz="12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dirty="0">
                <a:solidFill>
                  <a:schemeClr val="tx1"/>
                </a:solidFill>
              </a:rPr>
              <a:t>Mattress protectors available in Single 92x188cm , King single 107x204cm, Ext long single 92x204cm, Double 138x188cm, Queen 152x204cm, King 183x204cm</a:t>
            </a:r>
          </a:p>
          <a:p>
            <a:pPr algn="l">
              <a:spcBef>
                <a:spcPts val="0"/>
              </a:spcBef>
            </a:pPr>
            <a:endParaRPr lang="en-AU" sz="1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b="1" dirty="0">
                <a:solidFill>
                  <a:schemeClr val="tx1"/>
                </a:solidFill>
              </a:rPr>
              <a:t>Pillow protectors Zipper close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Standard 45x70cm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King 50x90cm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European 65x65cm </a:t>
            </a:r>
          </a:p>
          <a:p>
            <a:pPr algn="l"/>
            <a:endParaRPr lang="en-AU" sz="13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300" dirty="0">
              <a:solidFill>
                <a:schemeClr val="tx1"/>
              </a:solidFill>
            </a:endParaRPr>
          </a:p>
          <a:p>
            <a:pPr algn="l"/>
            <a:r>
              <a:rPr lang="en-AU" sz="1200" dirty="0" smtClean="0">
                <a:solidFill>
                  <a:schemeClr val="tx1"/>
                </a:solidFill>
              </a:rPr>
              <a:t/>
            </a:r>
            <a:br>
              <a:rPr lang="en-AU" sz="1200" dirty="0" smtClean="0">
                <a:solidFill>
                  <a:schemeClr val="tx1"/>
                </a:solidFill>
              </a:rPr>
            </a:b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3</a:t>
            </a:fld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368662" y="417685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Terry towel waterproof mattress  &amp; pillow protectors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4" y="1055578"/>
            <a:ext cx="1656184" cy="1550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10" y="1055564"/>
            <a:ext cx="1665352" cy="1637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27" y="1055563"/>
            <a:ext cx="1476164" cy="1636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31" y="2820758"/>
            <a:ext cx="2028179" cy="1313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0" y="17"/>
            <a:ext cx="59340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22" y="-11424"/>
            <a:ext cx="6888822" cy="926395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444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92" y="4187842"/>
            <a:ext cx="6468876" cy="520871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AU" sz="1400" dirty="0" smtClean="0">
                <a:solidFill>
                  <a:schemeClr val="tx1"/>
                </a:solidFill>
              </a:rPr>
              <a:t>50% Combed cotton/ 50% Polyester, homongenous blend, mercerized, approx. 155gsm</a:t>
            </a:r>
          </a:p>
          <a:p>
            <a:pPr algn="l"/>
            <a:endParaRPr lang="en-AU" sz="1400" dirty="0">
              <a:solidFill>
                <a:schemeClr val="tx1"/>
              </a:solidFill>
            </a:endParaRPr>
          </a:p>
          <a:p>
            <a:pPr algn="l"/>
            <a:r>
              <a:rPr lang="en-AU" sz="1400" dirty="0" smtClean="0">
                <a:solidFill>
                  <a:schemeClr val="tx1"/>
                </a:solidFill>
              </a:rPr>
              <a:t>Available in: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/>
                </a:solidFill>
              </a:rPr>
              <a:t>Single 180x300cm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/>
                </a:solidFill>
              </a:rPr>
              <a:t>Queen 249x300cm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/>
                </a:solidFill>
              </a:rPr>
              <a:t>King 284x300cm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/>
                </a:solidFill>
              </a:rPr>
              <a:t>Standard pillowcase 78x50x14cm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/>
                </a:solidFill>
              </a:rPr>
              <a:t>Queen size pillowcase 50x80x20cm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/>
                </a:solidFill>
              </a:rPr>
              <a:t>King size pillowcase 52x92x20cm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400" dirty="0" smtClean="0">
              <a:solidFill>
                <a:schemeClr val="tx1"/>
              </a:solidFill>
            </a:endParaRPr>
          </a:p>
          <a:p>
            <a:pPr algn="l"/>
            <a:r>
              <a:rPr lang="en-AU" sz="1400" dirty="0" smtClean="0">
                <a:solidFill>
                  <a:schemeClr val="tx1"/>
                </a:solidFill>
              </a:rPr>
              <a:t>75% Combed cotton/ 25% Polyester – cotton rich, homongenous blend, mercerized, approx. 150gsm</a:t>
            </a:r>
          </a:p>
          <a:p>
            <a:pPr algn="l"/>
            <a:endParaRPr lang="en-AU" sz="1400" dirty="0">
              <a:solidFill>
                <a:schemeClr val="tx1"/>
              </a:solidFill>
            </a:endParaRPr>
          </a:p>
          <a:p>
            <a:pPr algn="l"/>
            <a:r>
              <a:rPr lang="en-AU" sz="1400" dirty="0" smtClean="0">
                <a:solidFill>
                  <a:schemeClr val="tx1"/>
                </a:solidFill>
              </a:rPr>
              <a:t>Available in: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/>
                </a:solidFill>
              </a:rPr>
              <a:t>Single 180x300cm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/>
                </a:solidFill>
              </a:rPr>
              <a:t>Queen 249x300cm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/>
                </a:solidFill>
              </a:rPr>
              <a:t>King 284x300cm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/>
                </a:solidFill>
              </a:rPr>
              <a:t>Standard pillowcase 78x50x14cm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1"/>
              </a:solidFill>
            </a:endParaRPr>
          </a:p>
          <a:p>
            <a:pPr algn="l"/>
            <a:r>
              <a:rPr lang="en-AU" sz="1400" dirty="0" smtClean="0">
                <a:solidFill>
                  <a:schemeClr val="tx1"/>
                </a:solidFill>
              </a:rPr>
              <a:t>Budget Collection</a:t>
            </a:r>
          </a:p>
          <a:p>
            <a:pPr algn="l"/>
            <a:r>
              <a:rPr lang="en-AU" sz="1400" dirty="0" smtClean="0">
                <a:solidFill>
                  <a:schemeClr val="tx1"/>
                </a:solidFill>
              </a:rPr>
              <a:t>50% Carded cotton/ 50% Polyester, homongenous blend, NOT mercerized, approx. 155gsm</a:t>
            </a:r>
          </a:p>
          <a:p>
            <a:pPr algn="l"/>
            <a:endParaRPr lang="en-AU" sz="1400" dirty="0">
              <a:solidFill>
                <a:schemeClr val="tx1"/>
              </a:solidFill>
            </a:endParaRPr>
          </a:p>
          <a:p>
            <a:pPr algn="l"/>
            <a:r>
              <a:rPr lang="en-AU" sz="1400" dirty="0" smtClean="0">
                <a:solidFill>
                  <a:schemeClr val="tx1"/>
                </a:solidFill>
              </a:rPr>
              <a:t>Available in: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/>
                </a:solidFill>
              </a:rPr>
              <a:t>Single 180x300cm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/>
                </a:solidFill>
              </a:rPr>
              <a:t>Queen 249x300cm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/>
                </a:solidFill>
              </a:rPr>
              <a:t>King 284x300cm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/>
                </a:solidFill>
              </a:rPr>
              <a:t>Standard pillowcase 78x50x14cm</a:t>
            </a:r>
            <a:endParaRPr lang="en-AU" sz="1400" dirty="0">
              <a:solidFill>
                <a:schemeClr val="tx1"/>
              </a:solidFill>
            </a:endParaRPr>
          </a:p>
          <a:p>
            <a:pPr algn="l"/>
            <a:r>
              <a:rPr lang="en-AU" sz="1200" dirty="0" smtClean="0">
                <a:solidFill>
                  <a:schemeClr val="tx1"/>
                </a:solidFill>
              </a:rPr>
              <a:t/>
            </a:r>
            <a:br>
              <a:rPr lang="en-AU" sz="1200" dirty="0" smtClean="0">
                <a:solidFill>
                  <a:schemeClr val="tx1"/>
                </a:solidFill>
              </a:rPr>
            </a:b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267474" y="3818495"/>
            <a:ext cx="173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White Bed Linen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80" y="1115616"/>
            <a:ext cx="355600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2" y="17"/>
            <a:ext cx="59340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50" r="25910"/>
          <a:stretch/>
        </p:blipFill>
        <p:spPr>
          <a:xfrm>
            <a:off x="-30822" y="0"/>
            <a:ext cx="6888822" cy="9144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444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247" y="4500009"/>
            <a:ext cx="6192688" cy="506469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AU" sz="1200" b="1" dirty="0" smtClean="0">
                <a:solidFill>
                  <a:schemeClr val="tx1"/>
                </a:solidFill>
              </a:rPr>
              <a:t>10mm or 20mm Sateen satin vertical striped sheeting</a:t>
            </a:r>
          </a:p>
          <a:p>
            <a:pPr algn="l">
              <a:spcBef>
                <a:spcPts val="0"/>
              </a:spcBef>
            </a:pPr>
            <a:endParaRPr lang="en-AU" sz="12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50% Combed cotton/ 50% Polyester, homongenous blend, mercerized, approx. 160gsm</a:t>
            </a:r>
          </a:p>
          <a:p>
            <a:pPr algn="l">
              <a:spcBef>
                <a:spcPts val="0"/>
              </a:spcBef>
            </a:pPr>
            <a:endParaRPr lang="en-AU" sz="1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Available in: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Single  180x290cm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Queen 249x290cm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King 275x290cm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Standard pillowcase 78x50x14cm (Horizontal Stripe)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King size pillowcase 52x92x20cm (Horizontal Stripe)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2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b="1" dirty="0" smtClean="0">
                <a:solidFill>
                  <a:schemeClr val="tx1"/>
                </a:solidFill>
              </a:rPr>
              <a:t>10mm or 20mm Sateen satin vertical stripe quilt covers</a:t>
            </a:r>
          </a:p>
          <a:p>
            <a:pPr algn="l">
              <a:spcBef>
                <a:spcPts val="0"/>
              </a:spcBef>
            </a:pPr>
            <a:endParaRPr lang="en-AU" sz="12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50% Combed cotton/ 50% Polyester, homongenous blend, mercerized, approx. 160gsm, envelope closure</a:t>
            </a:r>
          </a:p>
          <a:p>
            <a:pPr algn="l">
              <a:spcBef>
                <a:spcPts val="0"/>
              </a:spcBef>
            </a:pPr>
            <a:endParaRPr lang="en-AU" sz="1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Available in: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Single 140x215cm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Queen 210x215cm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King 245x215cm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300" dirty="0">
              <a:solidFill>
                <a:schemeClr val="tx1"/>
              </a:solidFill>
            </a:endParaRPr>
          </a:p>
          <a:p>
            <a:pPr algn="l"/>
            <a:r>
              <a:rPr lang="en-AU" sz="1200" dirty="0" smtClean="0">
                <a:solidFill>
                  <a:schemeClr val="tx1"/>
                </a:solidFill>
              </a:rPr>
              <a:t/>
            </a:r>
            <a:br>
              <a:rPr lang="en-AU" sz="1200" dirty="0" smtClean="0">
                <a:solidFill>
                  <a:schemeClr val="tx1"/>
                </a:solidFill>
              </a:rPr>
            </a:b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000469" y="3984747"/>
            <a:ext cx="285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White Satin Stripe Bed Linen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94" y="1009074"/>
            <a:ext cx="3744416" cy="280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0" y="17"/>
            <a:ext cx="59340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9" r="25064"/>
          <a:stretch/>
        </p:blipFill>
        <p:spPr>
          <a:xfrm>
            <a:off x="0" y="0"/>
            <a:ext cx="6858000" cy="9144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444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247" y="4500009"/>
            <a:ext cx="6192688" cy="506469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50% Carded cotton/ 50% Polyester, vat dye colours, homongenous blend, mercerized, approx. 155gsm</a:t>
            </a:r>
          </a:p>
          <a:p>
            <a:pPr algn="l">
              <a:spcBef>
                <a:spcPts val="0"/>
              </a:spcBef>
            </a:pPr>
            <a:endParaRPr lang="en-AU" sz="1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Mushroom, Charcoal Grey &amp; Navy</a:t>
            </a:r>
          </a:p>
          <a:p>
            <a:pPr algn="l">
              <a:spcBef>
                <a:spcPts val="0"/>
              </a:spcBef>
            </a:pPr>
            <a:endParaRPr lang="en-AU" sz="1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Available in: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Single  180x290cm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Single fitted 91x188x33cm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Pillowcase 78x50x14cm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2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Please note: Special orders in all colours can be manufactured to meet your size specifications</a:t>
            </a:r>
            <a:endParaRPr lang="en-AU" sz="1200" dirty="0">
              <a:solidFill>
                <a:schemeClr val="tx1"/>
              </a:solidFill>
            </a:endParaRPr>
          </a:p>
          <a:p>
            <a:pPr algn="l"/>
            <a:r>
              <a:rPr lang="en-AU" sz="1200" dirty="0" smtClean="0">
                <a:solidFill>
                  <a:schemeClr val="tx1"/>
                </a:solidFill>
              </a:rPr>
              <a:t/>
            </a:r>
            <a:br>
              <a:rPr lang="en-AU" sz="1200" dirty="0" smtClean="0">
                <a:solidFill>
                  <a:schemeClr val="tx1"/>
                </a:solidFill>
              </a:rPr>
            </a:b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6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035010" y="3984747"/>
            <a:ext cx="278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Vat Dye Coloured Bed Linen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0" y="1504436"/>
            <a:ext cx="1933575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57" y="1648487"/>
            <a:ext cx="3428999" cy="2152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6" y="17"/>
            <a:ext cx="59340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1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23776" r="14921" b="1607"/>
          <a:stretch/>
        </p:blipFill>
        <p:spPr>
          <a:xfrm>
            <a:off x="31988" y="0"/>
            <a:ext cx="6787778" cy="903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332" y="4860032"/>
            <a:ext cx="6192688" cy="506469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AU" sz="1200" b="1" dirty="0" smtClean="0">
                <a:solidFill>
                  <a:schemeClr val="tx1"/>
                </a:solidFill>
              </a:rPr>
              <a:t>Polar Fleece Blanket</a:t>
            </a:r>
          </a:p>
          <a:p>
            <a:pPr algn="l">
              <a:spcBef>
                <a:spcPts val="0"/>
              </a:spcBef>
            </a:pPr>
            <a:r>
              <a:rPr lang="en-AU" sz="1200" b="1" dirty="0" smtClean="0">
                <a:solidFill>
                  <a:schemeClr val="tx1"/>
                </a:solidFill>
              </a:rPr>
              <a:t>100% polyester, approx. weight 380gsm, anti-pill</a:t>
            </a:r>
            <a:endParaRPr lang="en-AU" sz="12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b="1" dirty="0" smtClean="0">
                <a:solidFill>
                  <a:schemeClr val="tx1"/>
                </a:solidFill>
              </a:rPr>
              <a:t>Colours: Beige &amp; charcoal grey</a:t>
            </a:r>
          </a:p>
          <a:p>
            <a:pPr algn="l">
              <a:spcBef>
                <a:spcPts val="0"/>
              </a:spcBef>
            </a:pPr>
            <a:endParaRPr lang="en-AU" sz="1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Available in: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Single/ king single  190x250cm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Queen 245x250cm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King 275x250cm</a:t>
            </a:r>
          </a:p>
          <a:p>
            <a:pPr algn="l">
              <a:spcBef>
                <a:spcPts val="0"/>
              </a:spcBef>
            </a:pPr>
            <a:endParaRPr lang="en-AU" sz="12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b="1" dirty="0" smtClean="0">
                <a:solidFill>
                  <a:schemeClr val="tx1"/>
                </a:solidFill>
              </a:rPr>
              <a:t>Plush </a:t>
            </a:r>
            <a:r>
              <a:rPr lang="en-AU" sz="1200" b="1" dirty="0">
                <a:solidFill>
                  <a:schemeClr val="tx1"/>
                </a:solidFill>
              </a:rPr>
              <a:t>M</a:t>
            </a:r>
            <a:r>
              <a:rPr lang="en-AU" sz="1200" b="1" dirty="0" smtClean="0">
                <a:solidFill>
                  <a:schemeClr val="tx1"/>
                </a:solidFill>
              </a:rPr>
              <a:t>icrofibre Blankets</a:t>
            </a:r>
          </a:p>
          <a:p>
            <a:pPr algn="l">
              <a:spcBef>
                <a:spcPts val="0"/>
              </a:spcBef>
            </a:pPr>
            <a:r>
              <a:rPr lang="en-AU" sz="1200" b="1" dirty="0">
                <a:solidFill>
                  <a:schemeClr val="tx1"/>
                </a:solidFill>
              </a:rPr>
              <a:t>Material</a:t>
            </a:r>
            <a:r>
              <a:rPr lang="en-AU" sz="1200" dirty="0">
                <a:solidFill>
                  <a:schemeClr val="tx1"/>
                </a:solidFill>
              </a:rPr>
              <a:t> 100% </a:t>
            </a:r>
            <a:r>
              <a:rPr lang="en-AU" sz="1200" dirty="0" smtClean="0">
                <a:solidFill>
                  <a:schemeClr val="tx1"/>
                </a:solidFill>
              </a:rPr>
              <a:t>Polyester/Microfibre Plush blanket</a:t>
            </a:r>
          </a:p>
          <a:p>
            <a:pPr algn="l">
              <a:spcBef>
                <a:spcPts val="0"/>
              </a:spcBef>
            </a:pPr>
            <a:r>
              <a:rPr lang="en-AU" sz="1200" b="1" dirty="0">
                <a:solidFill>
                  <a:schemeClr val="tx1"/>
                </a:solidFill>
              </a:rPr>
              <a:t>Colours</a:t>
            </a:r>
            <a:r>
              <a:rPr lang="en-AU" sz="1200" dirty="0">
                <a:solidFill>
                  <a:schemeClr val="tx1"/>
                </a:solidFill>
              </a:rPr>
              <a:t> Mushroom &amp; Charcoal Grey</a:t>
            </a:r>
          </a:p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Available in: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Single/ king single  190x250cm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Double/ Queen 245x250cm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King 275x250cm</a:t>
            </a:r>
          </a:p>
          <a:p>
            <a:pPr algn="l"/>
            <a:endParaRPr lang="en-AU" sz="13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3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300" dirty="0">
              <a:solidFill>
                <a:schemeClr val="tx1"/>
              </a:solidFill>
            </a:endParaRPr>
          </a:p>
          <a:p>
            <a:pPr algn="l"/>
            <a:r>
              <a:rPr lang="en-AU" sz="1200" dirty="0" smtClean="0">
                <a:solidFill>
                  <a:schemeClr val="tx1"/>
                </a:solidFill>
              </a:rPr>
              <a:t/>
            </a:r>
            <a:br>
              <a:rPr lang="en-AU" sz="1200" dirty="0" smtClean="0">
                <a:solidFill>
                  <a:schemeClr val="tx1"/>
                </a:solidFill>
              </a:rPr>
            </a:b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7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76" y="1547683"/>
            <a:ext cx="3496218" cy="29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1557978"/>
            <a:ext cx="2988000" cy="2915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107504"/>
            <a:ext cx="5934075" cy="8096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500" y="1691680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Plush Microfibre Blanket Mushroom</a:t>
            </a:r>
            <a:endParaRPr lang="en-A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297244" y="4189507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Polar Fleece Blanket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31397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01" t="-489" r="1448" b="2701"/>
          <a:stretch/>
        </p:blipFill>
        <p:spPr>
          <a:xfrm>
            <a:off x="1" y="-108520"/>
            <a:ext cx="6858000" cy="92525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1130300" stA="0" endPos="65000" dist="50800" dir="5400000" sy="-100000" algn="bl" rotWithShape="0"/>
            <a:softEdge rad="444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55" y="4788041"/>
            <a:ext cx="6192688" cy="5064695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endParaRPr lang="en-AU" sz="12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b="1" dirty="0" smtClean="0">
                <a:solidFill>
                  <a:schemeClr val="tx1"/>
                </a:solidFill>
              </a:rPr>
              <a:t>350gsm Microfibre Fill Quilt</a:t>
            </a:r>
          </a:p>
          <a:p>
            <a:pPr algn="l"/>
            <a:r>
              <a:rPr lang="en-AU" sz="1200" dirty="0">
                <a:solidFill>
                  <a:schemeClr val="tx1"/>
                </a:solidFill>
              </a:rPr>
              <a:t>If you are looking for an all-round seasons quilt doona, then our impressive micro-loft fill quilt is the one for you!</a:t>
            </a:r>
          </a:p>
          <a:p>
            <a:pPr algn="l"/>
            <a:r>
              <a:rPr lang="en-AU" sz="1200" dirty="0">
                <a:solidFill>
                  <a:schemeClr val="tx1"/>
                </a:solidFill>
              </a:rPr>
              <a:t>We have designed this quilt doona with a luxurious 350gsm micro-loft fill, with a stunning, soft to the touch 220 thread count microfibre fabric cover, cassette box stitch with a neat binding edge to complete this quality product.</a:t>
            </a:r>
          </a:p>
          <a:p>
            <a:pPr algn="l">
              <a:spcBef>
                <a:spcPts val="0"/>
              </a:spcBef>
            </a:pPr>
            <a:endParaRPr lang="en-AU" sz="1200" dirty="0" smtClean="0">
              <a:solidFill>
                <a:schemeClr val="tx1"/>
              </a:solidFill>
            </a:endParaRPr>
          </a:p>
          <a:p>
            <a:pPr algn="l"/>
            <a:r>
              <a:rPr lang="en-AU" sz="1200" b="1" dirty="0">
                <a:solidFill>
                  <a:schemeClr val="tx1"/>
                </a:solidFill>
              </a:rPr>
              <a:t>Specifications</a:t>
            </a:r>
            <a:endParaRPr lang="en-AU" sz="1200" dirty="0">
              <a:solidFill>
                <a:schemeClr val="tx1"/>
              </a:solidFill>
            </a:endParaRPr>
          </a:p>
          <a:p>
            <a:pPr algn="l"/>
            <a:r>
              <a:rPr lang="en-AU" sz="1200" b="1" dirty="0">
                <a:solidFill>
                  <a:schemeClr val="tx1"/>
                </a:solidFill>
              </a:rPr>
              <a:t>Material</a:t>
            </a:r>
            <a:r>
              <a:rPr lang="en-AU" sz="1200" dirty="0">
                <a:solidFill>
                  <a:schemeClr val="tx1"/>
                </a:solidFill>
              </a:rPr>
              <a:t> 220 Thread Count Microfibre, cassette box stitch and binding edge</a:t>
            </a:r>
          </a:p>
          <a:p>
            <a:pPr algn="l"/>
            <a:r>
              <a:rPr lang="en-AU" sz="1200" b="1" dirty="0">
                <a:solidFill>
                  <a:schemeClr val="tx1"/>
                </a:solidFill>
              </a:rPr>
              <a:t>Fill </a:t>
            </a:r>
            <a:r>
              <a:rPr lang="en-AU" sz="1200" dirty="0">
                <a:solidFill>
                  <a:schemeClr val="tx1"/>
                </a:solidFill>
              </a:rPr>
              <a:t>350gsm Micro-loft</a:t>
            </a:r>
          </a:p>
          <a:p>
            <a:pPr algn="l"/>
            <a:r>
              <a:rPr lang="en-AU" sz="1200" b="1" dirty="0">
                <a:solidFill>
                  <a:schemeClr val="tx1"/>
                </a:solidFill>
              </a:rPr>
              <a:t>Colour </a:t>
            </a:r>
            <a:r>
              <a:rPr lang="en-AU" sz="1200" dirty="0">
                <a:solidFill>
                  <a:schemeClr val="tx1"/>
                </a:solidFill>
              </a:rPr>
              <a:t>White</a:t>
            </a:r>
          </a:p>
          <a:p>
            <a:pPr algn="l">
              <a:spcBef>
                <a:spcPts val="0"/>
              </a:spcBef>
            </a:pPr>
            <a:endParaRPr lang="en-AU" sz="1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Available in: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Single 140x210cm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King Single 160 x 210cm</a:t>
            </a:r>
            <a:endParaRPr lang="en-AU" sz="1200" dirty="0" smtClean="0">
              <a:solidFill>
                <a:schemeClr val="tx1"/>
              </a:solidFill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Queen 210x210cm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King single 160x210cm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King 240x210cm</a:t>
            </a:r>
          </a:p>
          <a:p>
            <a:pPr algn="l">
              <a:spcBef>
                <a:spcPts val="0"/>
              </a:spcBef>
            </a:pPr>
            <a:endParaRPr lang="en-AU" sz="1200" dirty="0" smtClean="0">
              <a:solidFill>
                <a:schemeClr val="tx1"/>
              </a:solidFill>
            </a:endParaRPr>
          </a:p>
          <a:p>
            <a:pPr algn="l"/>
            <a:endParaRPr lang="en-AU" sz="13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3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300" dirty="0">
              <a:solidFill>
                <a:schemeClr val="tx1"/>
              </a:solidFill>
            </a:endParaRPr>
          </a:p>
          <a:p>
            <a:pPr algn="l"/>
            <a:r>
              <a:rPr lang="en-AU" sz="1200" dirty="0" smtClean="0">
                <a:solidFill>
                  <a:schemeClr val="tx1"/>
                </a:solidFill>
              </a:rPr>
              <a:t/>
            </a:r>
            <a:br>
              <a:rPr lang="en-AU" sz="1200" dirty="0" smtClean="0">
                <a:solidFill>
                  <a:schemeClr val="tx1"/>
                </a:solidFill>
              </a:rPr>
            </a:b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8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610523" y="4197547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Quilts (Doonas)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2" y="1335335"/>
            <a:ext cx="4789339" cy="2732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3" y="10"/>
            <a:ext cx="59340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48" r="15024"/>
          <a:stretch/>
        </p:blipFill>
        <p:spPr>
          <a:xfrm>
            <a:off x="0" y="0"/>
            <a:ext cx="6858000" cy="9144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1270000" dist="50800" dir="5400000" algn="ctr" rotWithShape="0">
              <a:srgbClr val="000000">
                <a:alpha val="0"/>
              </a:srgbClr>
            </a:outerShdw>
            <a:reflection blurRad="1270000" stA="0" endPos="65000" dist="50800" dir="5400000" sy="-100000" algn="bl" rotWithShape="0"/>
            <a:softEdge rad="444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55" y="4788041"/>
            <a:ext cx="6192688" cy="506469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AU" sz="1200" b="1" dirty="0" smtClean="0">
                <a:solidFill>
                  <a:schemeClr val="tx1"/>
                </a:solidFill>
              </a:rPr>
              <a:t>Indulgence Pillow</a:t>
            </a:r>
          </a:p>
          <a:p>
            <a:pPr algn="l">
              <a:spcBef>
                <a:spcPts val="0"/>
              </a:spcBef>
            </a:pPr>
            <a:r>
              <a:rPr lang="en-AU" sz="1200" dirty="0">
                <a:solidFill>
                  <a:schemeClr val="tx1"/>
                </a:solidFill>
              </a:rPr>
              <a:t>This pillow fill is made up of elasticized polyester, allowing for good bounce back, the pillow cover is a durable Japara cotton cover</a:t>
            </a:r>
            <a:r>
              <a:rPr lang="en-AU" sz="12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endParaRPr lang="en-AU" sz="1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Available in: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Standard pillow size 45x70cm, fill weights of 500gsm, 600gsm, &amp; 700gsm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Single piped edge 500gsm and/or 600gsm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Double piped edge yellow ID thread 700gsm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Euro pillow 850gsm 65x65cm</a:t>
            </a:r>
          </a:p>
          <a:p>
            <a:pPr algn="l">
              <a:spcBef>
                <a:spcPts val="0"/>
              </a:spcBef>
            </a:pPr>
            <a:endParaRPr lang="en-AU" sz="12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b="1" dirty="0" smtClean="0">
                <a:solidFill>
                  <a:schemeClr val="tx1"/>
                </a:solidFill>
              </a:rPr>
              <a:t>Luxury Collection</a:t>
            </a:r>
          </a:p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Micro-Loft fill, 233 thread count percale cotton cover, double piped edge</a:t>
            </a:r>
            <a:endParaRPr lang="en-AU" sz="1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dirty="0">
                <a:solidFill>
                  <a:schemeClr val="tx1"/>
                </a:solidFill>
              </a:rPr>
              <a:t>Manufactured with a </a:t>
            </a:r>
            <a:r>
              <a:rPr lang="en-AU" sz="1200" dirty="0" smtClean="0">
                <a:solidFill>
                  <a:schemeClr val="tx1"/>
                </a:solidFill>
              </a:rPr>
              <a:t>micro-loft </a:t>
            </a:r>
            <a:r>
              <a:rPr lang="en-AU" sz="1200" dirty="0">
                <a:solidFill>
                  <a:schemeClr val="tx1"/>
                </a:solidFill>
              </a:rPr>
              <a:t>fill, soft feeling 233 thread count cotton cover, with a coloured ID thread piped edge/ Gusset side, perfect to identify the fill weight during housekeeping.</a:t>
            </a:r>
            <a:endParaRPr lang="en-AU" sz="12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1200" dirty="0" smtClean="0">
                <a:solidFill>
                  <a:schemeClr val="tx1"/>
                </a:solidFill>
              </a:rPr>
              <a:t>Available in: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800gsm fill, with light blue piping 45x70cm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1000gsm – silver grey piping 45x70cm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King 1550gsm 50x90cm</a:t>
            </a:r>
          </a:p>
          <a:p>
            <a:pPr algn="l">
              <a:spcBef>
                <a:spcPts val="0"/>
              </a:spcBef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3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300" dirty="0">
              <a:solidFill>
                <a:schemeClr val="tx1"/>
              </a:solidFill>
            </a:endParaRPr>
          </a:p>
          <a:p>
            <a:pPr algn="l"/>
            <a:r>
              <a:rPr lang="en-AU" sz="1200" dirty="0" smtClean="0">
                <a:solidFill>
                  <a:schemeClr val="tx1"/>
                </a:solidFill>
              </a:rPr>
              <a:t/>
            </a:r>
            <a:br>
              <a:rPr lang="en-AU" sz="1200" dirty="0" smtClean="0">
                <a:solidFill>
                  <a:schemeClr val="tx1"/>
                </a:solidFill>
              </a:rPr>
            </a:b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6EBF-5BE4-4183-95C5-8D5EBF3B3961}" type="slidenum">
              <a:rPr lang="en-AU" smtClean="0"/>
              <a:t>9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548233" y="4387335"/>
            <a:ext cx="173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Pillow Collection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23" y="1438466"/>
            <a:ext cx="4286903" cy="2759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0" y="10"/>
            <a:ext cx="59340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992</Words>
  <Application>Microsoft Office PowerPoint</Application>
  <PresentationFormat>On-screen Show (4:3)</PresentationFormat>
  <Paragraphs>325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</dc:creator>
  <cp:lastModifiedBy>Anthony</cp:lastModifiedBy>
  <cp:revision>98</cp:revision>
  <dcterms:created xsi:type="dcterms:W3CDTF">2018-05-27T00:14:17Z</dcterms:created>
  <dcterms:modified xsi:type="dcterms:W3CDTF">2019-09-14T04:53:23Z</dcterms:modified>
</cp:coreProperties>
</file>